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63" r:id="rId6"/>
    <p:sldId id="259" r:id="rId7"/>
    <p:sldId id="261" r:id="rId8"/>
    <p:sldId id="262" r:id="rId9"/>
    <p:sldId id="260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691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E0050-7F31-4A87-9DC9-5BD8A7E5CC29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9BEB9-6684-4DFB-A759-484AF28E33E1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E0050-7F31-4A87-9DC9-5BD8A7E5CC29}" type="datetimeFigureOut">
              <a:rPr lang="ru-RU" smtClean="0"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9BEB9-6684-4DFB-A759-484AF28E33E1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E0050-7F31-4A87-9DC9-5BD8A7E5CC29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9BEB9-6684-4DFB-A759-484AF28E33E1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/>
              <a:t>Образец текста</a:t>
            </a:r>
            <a:endParaRPr lang="ru-RU"/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E0050-7F31-4A87-9DC9-5BD8A7E5CC29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9BEB9-6684-4DFB-A759-484AF28E33E1}" type="slidenum">
              <a:rPr lang="ru-RU" smtClean="0"/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 panose="020B0604020202020204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 panose="020B0604020202020204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E0050-7F31-4A87-9DC9-5BD8A7E5CC29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9BEB9-6684-4DFB-A759-484AF28E33E1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E0050-7F31-4A87-9DC9-5BD8A7E5CC29}" type="datetimeFigureOut">
              <a:rPr lang="ru-RU" smtClean="0"/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9BEB9-6684-4DFB-A759-484AF28E33E1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E0050-7F31-4A87-9DC9-5BD8A7E5CC29}" type="datetimeFigureOut">
              <a:rPr lang="ru-RU" smtClean="0"/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9BEB9-6684-4DFB-A759-484AF28E33E1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E0050-7F31-4A87-9DC9-5BD8A7E5CC29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9BEB9-6684-4DFB-A759-484AF28E33E1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E0050-7F31-4A87-9DC9-5BD8A7E5CC29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9BEB9-6684-4DFB-A759-484AF28E33E1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E0050-7F31-4A87-9DC9-5BD8A7E5CC29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9BEB9-6684-4DFB-A759-484AF28E33E1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E0050-7F31-4A87-9DC9-5BD8A7E5CC29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9BEB9-6684-4DFB-A759-484AF28E33E1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E0050-7F31-4A87-9DC9-5BD8A7E5CC29}" type="datetimeFigureOut">
              <a:rPr lang="ru-RU" smtClean="0"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9BEB9-6684-4DFB-A759-484AF28E33E1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E0050-7F31-4A87-9DC9-5BD8A7E5CC29}" type="datetimeFigureOut">
              <a:rPr lang="ru-RU" smtClean="0"/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9BEB9-6684-4DFB-A759-484AF28E33E1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E0050-7F31-4A87-9DC9-5BD8A7E5CC29}" type="datetimeFigureOut">
              <a:rPr lang="ru-RU" smtClean="0"/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9BEB9-6684-4DFB-A759-484AF28E33E1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E0050-7F31-4A87-9DC9-5BD8A7E5CC29}" type="datetimeFigureOut">
              <a:rPr lang="ru-RU" smtClean="0"/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9BEB9-6684-4DFB-A759-484AF28E33E1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E0050-7F31-4A87-9DC9-5BD8A7E5CC29}" type="datetimeFigureOut">
              <a:rPr lang="ru-RU" smtClean="0"/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9BEB9-6684-4DFB-A759-484AF28E33E1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E0050-7F31-4A87-9DC9-5BD8A7E5CC29}" type="datetimeFigureOut">
              <a:rPr lang="ru-RU" smtClean="0"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9BEB9-6684-4DFB-A759-484AF28E33E1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image" Target="../media/image4.png"/><Relationship Id="rId20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9" Type="http://schemas.openxmlformats.org/officeDocument/2006/relationships/image" Target="../media/image2.png"/><Relationship Id="rId18" Type="http://schemas.openxmlformats.org/officeDocument/2006/relationships/image" Target="../media/image1.png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>
            <a:fillRect/>
          </a:stretch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>
            <a:fillRect/>
          </a:stretch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>
            <a:fillRect/>
          </a:stretch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>
            <a:fillRect/>
          </a:stretch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FCDE0050-7F31-4A87-9DC9-5BD8A7E5CC29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49BEB9-6684-4DFB-A759-484AF28E33E1}" type="slidenum">
              <a:rPr lang="ru-RU" smtClean="0"/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panose="05040102010807070707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panose="05040102010807070707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panose="05040102010807070707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panose="05040102010807070707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panose="05040102010807070707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571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panose="05040102010807070707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panose="05040102010807070707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panose="05040102010807070707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panose="05040102010807070707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7.emf"/><Relationship Id="rId1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6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.xml"/><Relationship Id="rId8" Type="http://schemas.openxmlformats.org/officeDocument/2006/relationships/image" Target="../media/image24.jpeg"/><Relationship Id="rId7" Type="http://schemas.openxmlformats.org/officeDocument/2006/relationships/image" Target="../media/image23.jpeg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33.jpeg"/><Relationship Id="rId8" Type="http://schemas.openxmlformats.org/officeDocument/2006/relationships/image" Target="../media/image32.jpeg"/><Relationship Id="rId7" Type="http://schemas.openxmlformats.org/officeDocument/2006/relationships/image" Target="../media/image31.jpeg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1" Type="http://schemas.openxmlformats.org/officeDocument/2006/relationships/slideLayout" Target="../slideLayouts/slideLayout6.xml"/><Relationship Id="rId10" Type="http://schemas.openxmlformats.org/officeDocument/2006/relationships/image" Target="../media/image34.jpeg"/><Relationship Id="rId1" Type="http://schemas.openxmlformats.org/officeDocument/2006/relationships/image" Target="../media/image25.jpe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image" Target="../media/image39.jpeg"/><Relationship Id="rId4" Type="http://schemas.openxmlformats.org/officeDocument/2006/relationships/image" Target="../media/image38.png"/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image" Target="../media/image35.jpe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6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image" Target="../media/image4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/>
              <a:t>Результативность работы 2024-2025</a:t>
            </a:r>
            <a:br>
              <a:rPr lang="ru-RU" b="1" dirty="0"/>
            </a:br>
            <a:r>
              <a:rPr lang="ru-RU" b="1" dirty="0"/>
              <a:t>Ибрагимова А. М.</a:t>
            </a:r>
            <a:endParaRPr lang="ru-RU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10074762" cy="1400530"/>
          </a:xfrm>
        </p:spPr>
        <p:txBody>
          <a:bodyPr/>
          <a:lstStyle/>
          <a:p>
            <a:r>
              <a:rPr lang="ru-RU" b="1" dirty="0"/>
              <a:t>Предметные достижения учителя</a:t>
            </a:r>
            <a:endParaRPr lang="ru-RU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6" t="4573"/>
          <a:stretch>
            <a:fillRect/>
          </a:stretch>
        </p:blipFill>
        <p:spPr>
          <a:xfrm>
            <a:off x="222760" y="1268964"/>
            <a:ext cx="3836811" cy="269099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3805" y="1387238"/>
            <a:ext cx="4465003" cy="490159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Прочие достижения учителя</a:t>
            </a:r>
            <a:endParaRPr lang="ru-RU" b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1"/>
          <a:srcRect l="25577" t="9804" r="7222" b="5462"/>
          <a:stretch>
            <a:fillRect/>
          </a:stretch>
        </p:blipFill>
        <p:spPr>
          <a:xfrm>
            <a:off x="144690" y="1287626"/>
            <a:ext cx="3749286" cy="265922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rcRect l="32909" t="5306" r="33035" b="8435"/>
          <a:stretch>
            <a:fillRect/>
          </a:stretch>
        </p:blipFill>
        <p:spPr>
          <a:xfrm>
            <a:off x="8430082" y="1287626"/>
            <a:ext cx="2148102" cy="306044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rcRect l="33903" t="16598" r="35345" b="5579"/>
          <a:stretch>
            <a:fillRect/>
          </a:stretch>
        </p:blipFill>
        <p:spPr>
          <a:xfrm>
            <a:off x="6203094" y="1287626"/>
            <a:ext cx="2149940" cy="306044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1024" y="1287626"/>
            <a:ext cx="2155022" cy="306044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rcRect l="1828" t="18503" r="48333" b="20228"/>
          <a:stretch>
            <a:fillRect/>
          </a:stretch>
        </p:blipFill>
        <p:spPr>
          <a:xfrm>
            <a:off x="144690" y="3962739"/>
            <a:ext cx="3845643" cy="265922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rcRect l="25714" t="10371" r="6905" b="6601"/>
          <a:stretch>
            <a:fillRect/>
          </a:stretch>
        </p:blipFill>
        <p:spPr>
          <a:xfrm>
            <a:off x="4039370" y="3962739"/>
            <a:ext cx="3845643" cy="266551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73960" cy="3429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29000"/>
            <a:ext cx="4873960" cy="3429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3960" y="0"/>
            <a:ext cx="4917502" cy="345963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25708"/>
            <a:ext cx="10606607" cy="787592"/>
          </a:xfrm>
        </p:spPr>
        <p:txBody>
          <a:bodyPr/>
          <a:lstStyle/>
          <a:p>
            <a:r>
              <a:rPr lang="ru-RU" b="1" dirty="0"/>
              <a:t>Предметные достижения учащихся</a:t>
            </a:r>
            <a:endParaRPr lang="ru-RU" b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1"/>
          <a:srcRect l="32526" t="13605" r="33495" b="4898"/>
          <a:stretch>
            <a:fillRect/>
          </a:stretch>
        </p:blipFill>
        <p:spPr>
          <a:xfrm>
            <a:off x="64670" y="726910"/>
            <a:ext cx="2481943" cy="334838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1638" y="698405"/>
            <a:ext cx="2356541" cy="334838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3216" y="721492"/>
            <a:ext cx="2356541" cy="338860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8072" y="650574"/>
            <a:ext cx="2428171" cy="342472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46"/>
          <a:stretch>
            <a:fillRect/>
          </a:stretch>
        </p:blipFill>
        <p:spPr>
          <a:xfrm rot="16200000">
            <a:off x="702124" y="3353893"/>
            <a:ext cx="2814004" cy="414279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1898" y="626170"/>
            <a:ext cx="2384238" cy="347353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5548" y="3988907"/>
            <a:ext cx="3932592" cy="284338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2272" y="3988908"/>
            <a:ext cx="4031999" cy="284338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060" y="163923"/>
            <a:ext cx="2373924" cy="326507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2270" y="163920"/>
            <a:ext cx="2260438" cy="326507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9628" y="163919"/>
            <a:ext cx="2260438" cy="326507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9950" y="163921"/>
            <a:ext cx="2260438" cy="326507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5130" y="163920"/>
            <a:ext cx="2260438" cy="326507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060" y="3429000"/>
            <a:ext cx="2260438" cy="3265077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6021" y="3428995"/>
            <a:ext cx="2260438" cy="3265077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5724" y="3428996"/>
            <a:ext cx="2260438" cy="3265077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4919" y="3428999"/>
            <a:ext cx="2260439" cy="3265078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0100" y="3428995"/>
            <a:ext cx="2260438" cy="3265078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33" r="900" b="6455"/>
          <a:stretch>
            <a:fillRect/>
          </a:stretch>
        </p:blipFill>
        <p:spPr>
          <a:xfrm>
            <a:off x="0" y="0"/>
            <a:ext cx="2336800" cy="336958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6800" y="0"/>
            <a:ext cx="2415597" cy="336958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952"/>
          <a:stretch>
            <a:fillRect/>
          </a:stretch>
        </p:blipFill>
        <p:spPr>
          <a:xfrm>
            <a:off x="4752397" y="0"/>
            <a:ext cx="2427389" cy="341289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1350" y="0"/>
            <a:ext cx="2446645" cy="341289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/>
          <a:srcRect l="42857" t="9312" r="24048" b="6878"/>
          <a:stretch>
            <a:fillRect/>
          </a:stretch>
        </p:blipFill>
        <p:spPr>
          <a:xfrm>
            <a:off x="9709559" y="16107"/>
            <a:ext cx="2395920" cy="341289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" r="3266" b="2226"/>
          <a:stretch>
            <a:fillRect/>
          </a:stretch>
        </p:blipFill>
        <p:spPr>
          <a:xfrm rot="5400000">
            <a:off x="719976" y="2850343"/>
            <a:ext cx="3233647" cy="4509797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7159" y="0"/>
            <a:ext cx="11212286" cy="1381125"/>
          </a:xfrm>
        </p:spPr>
        <p:txBody>
          <a:bodyPr/>
          <a:lstStyle/>
          <a:p>
            <a:r>
              <a:rPr lang="ru-RU" b="1" dirty="0" err="1"/>
              <a:t>Внепредметные</a:t>
            </a:r>
            <a:r>
              <a:rPr lang="ru-RU" b="1" dirty="0"/>
              <a:t> достижения учащихся</a:t>
            </a:r>
            <a:endParaRPr lang="ru-RU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1" r="1971" b="1769"/>
          <a:stretch>
            <a:fillRect/>
          </a:stretch>
        </p:blipFill>
        <p:spPr>
          <a:xfrm>
            <a:off x="0" y="3821499"/>
            <a:ext cx="2219764" cy="314866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rcRect l="34109" t="17564" r="35584" b="5038"/>
          <a:stretch>
            <a:fillRect/>
          </a:stretch>
        </p:blipFill>
        <p:spPr>
          <a:xfrm>
            <a:off x="2377802" y="788131"/>
            <a:ext cx="2111541" cy="303336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rcRect l="32755" t="14150" r="33342" b="4626"/>
          <a:stretch>
            <a:fillRect/>
          </a:stretch>
        </p:blipFill>
        <p:spPr>
          <a:xfrm>
            <a:off x="50191" y="752380"/>
            <a:ext cx="2277420" cy="306911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rcRect l="34140" t="17083" r="35156" b="5556"/>
          <a:stretch>
            <a:fillRect/>
          </a:stretch>
        </p:blipFill>
        <p:spPr>
          <a:xfrm>
            <a:off x="4539534" y="750031"/>
            <a:ext cx="2165465" cy="306911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rcRect l="34062" t="16805" r="35001" b="5139"/>
          <a:stretch>
            <a:fillRect/>
          </a:stretch>
        </p:blipFill>
        <p:spPr>
          <a:xfrm>
            <a:off x="6760519" y="737813"/>
            <a:ext cx="2165465" cy="307321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/>
          <a:srcRect l="42656" t="9720" r="23750" b="5418"/>
          <a:stretch>
            <a:fillRect/>
          </a:stretch>
        </p:blipFill>
        <p:spPr>
          <a:xfrm>
            <a:off x="8975091" y="737812"/>
            <a:ext cx="2162816" cy="3073211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Ион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>
            <a:fillRect/>
          </a:stretch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0</TotalTime>
  <Words>167</Words>
  <Application>WPS Presentation</Application>
  <PresentationFormat>Широкоэкранный</PresentationFormat>
  <Paragraphs>10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SimSun</vt:lpstr>
      <vt:lpstr>Wingdings</vt:lpstr>
      <vt:lpstr>Wingdings 3</vt:lpstr>
      <vt:lpstr>Arial</vt:lpstr>
      <vt:lpstr>Century Gothic</vt:lpstr>
      <vt:lpstr>Microsoft YaHei</vt:lpstr>
      <vt:lpstr>Arial Unicode MS</vt:lpstr>
      <vt:lpstr>Calibri</vt:lpstr>
      <vt:lpstr>Ион</vt:lpstr>
      <vt:lpstr>Результативность работы 2024-2025 Ибрагимова А. М.</vt:lpstr>
      <vt:lpstr>Предметные достижения учителя</vt:lpstr>
      <vt:lpstr>Прочие достижения учителя</vt:lpstr>
      <vt:lpstr>PowerPoint 演示文稿</vt:lpstr>
      <vt:lpstr>Предметные достижения учащихся</vt:lpstr>
      <vt:lpstr>PowerPoint 演示文稿</vt:lpstr>
      <vt:lpstr>PowerPoint 演示文稿</vt:lpstr>
      <vt:lpstr>Внепредметные достижения учащихся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user39</dc:creator>
  <cp:lastModifiedBy>Usser</cp:lastModifiedBy>
  <cp:revision>16</cp:revision>
  <dcterms:created xsi:type="dcterms:W3CDTF">2024-11-08T05:53:00Z</dcterms:created>
  <dcterms:modified xsi:type="dcterms:W3CDTF">2025-08-07T05:28:38Z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69B8F12935D3482E8598BB04D1974861_13</vt:lpwstr>
  </property>
  <property fmtid="{D5CDD505-2E9C-101B-9397-08002B2CF9AE}" pid="3" name="KSOProductBuildVer">
    <vt:lpwstr>1049-12.2.0.21179</vt:lpwstr>
  </property>
</Properties>
</file>