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8" r:id="rId18"/>
    <p:sldId id="273" r:id="rId19"/>
    <p:sldId id="274" r:id="rId20"/>
    <p:sldId id="275" r:id="rId21"/>
    <p:sldId id="276" r:id="rId22"/>
    <p:sldId id="277" r:id="rId23"/>
    <p:sldId id="270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95" autoAdjust="0"/>
  </p:normalViewPr>
  <p:slideViewPr>
    <p:cSldViewPr snapToGrid="0">
      <p:cViewPr varScale="1">
        <p:scale>
          <a:sx n="107" d="100"/>
          <a:sy n="107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160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91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7132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777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67640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404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017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16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23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9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306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081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24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891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7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182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B5B5B-5401-4E1F-A159-992EB0703CE8}" type="datetimeFigureOut">
              <a:rPr lang="ru-RU" smtClean="0"/>
              <a:pPr/>
              <a:t>04.06.2024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76673E-938E-4EA0-9E66-C1C2EAB52B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98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72150" y="2114550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Дополнительная общеразвивающая программа </a:t>
            </a:r>
          </a:p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«Юные туристы-краеведы»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912" y="459611"/>
            <a:ext cx="4476750" cy="596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102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85788" y="1543051"/>
            <a:ext cx="34575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достижению определенного уровня спортивных результатов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30078" y="314325"/>
            <a:ext cx="4719840" cy="627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92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6" y="1185863"/>
            <a:ext cx="30861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умение самостоятельно подготовить и провести поход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8528" y="571500"/>
            <a:ext cx="3601700" cy="478631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99497" y="457201"/>
            <a:ext cx="2858965" cy="510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327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313" y="1067811"/>
            <a:ext cx="37433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теоретической и практической направленности проводятся в аудиториях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3812" y="359062"/>
            <a:ext cx="3654907" cy="487016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5492" y="1543050"/>
            <a:ext cx="3795704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58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6139" y="715447"/>
            <a:ext cx="379869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и исследовательские занятия - на местности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4860" y="385762"/>
            <a:ext cx="2914650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89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339" y="1257300"/>
            <a:ext cx="2886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в форме поездок и туристических походов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0538" y="235480"/>
            <a:ext cx="3629025" cy="645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5107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2578" y="1150063"/>
            <a:ext cx="440813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Клуба юных путешественников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 Козлов Сергей Анатольевич и Козлова Анастасия Валерьевна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1590" y="342899"/>
            <a:ext cx="4633830" cy="615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15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453" y="1061884"/>
            <a:ext cx="41866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19 лет в летний период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Сергей Анатольевич организует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двухнедельные походы участников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Клуба юных путешественников в село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Новиково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15890" y="163386"/>
            <a:ext cx="4756785" cy="632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61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764" y="685801"/>
            <a:ext cx="2628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 юных путешественников успешно сотрудничает с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Бийской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Епархией в лице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Отца Дмитрия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0950" y="840523"/>
            <a:ext cx="4086226" cy="54302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4664" y="349571"/>
            <a:ext cx="4214811" cy="560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565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350" y="1957388"/>
            <a:ext cx="27860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– туристы занимают призовые места в городском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квесте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1902" y="413454"/>
            <a:ext cx="4500562" cy="598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51172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1" y="585788"/>
            <a:ext cx="22574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Участвуют в городских мастер-классах по туризму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5725" y="1514475"/>
            <a:ext cx="3823705" cy="508133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7731" y="328612"/>
            <a:ext cx="3773722" cy="501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70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91013" y="214303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включает несколько блоков: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География Алтайского края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Бийсковедение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Природа и человек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Клуб юных путешественников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536" y="285750"/>
            <a:ext cx="2947622" cy="638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68236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3" y="857250"/>
            <a:ext cx="294322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показы на выборах, на Архиерейском подворье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4340" y="526447"/>
            <a:ext cx="4342448" cy="577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026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8" y="1328738"/>
            <a:ext cx="39719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городской краеведческой игре «Занимательная кругосветка»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учащихся 5 классов в этом году заняла 2 место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5975" y="314325"/>
            <a:ext cx="463204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366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014" y="1201222"/>
            <a:ext cx="335187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 также посещают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 «Практическая биология», который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ведет Титова Елена Васильевна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175" y="542925"/>
            <a:ext cx="5805488" cy="580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374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753850"/>
              </p:ext>
            </p:extLst>
          </p:nvPr>
        </p:nvGraphicFramePr>
        <p:xfrm>
          <a:off x="5249861" y="492124"/>
          <a:ext cx="4737101" cy="6508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Acrobat Document" r:id="rId3" imgW="6575040" imgH="9040680" progId="AcroExch.Document.11">
                  <p:embed/>
                </p:oleObj>
              </mc:Choice>
              <mc:Fallback>
                <p:oleObj name="Acrobat Document" r:id="rId3" imgW="6575040" imgH="9040680" progId="AcroExch.Document.11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9861" y="492124"/>
                        <a:ext cx="4737101" cy="65087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104900" y="991898"/>
            <a:ext cx="280987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прошлом учебном году ученица 11 класса Титова Вероника успешно выступила на окружной конференции «Будущее </a:t>
            </a:r>
            <a:r>
              <a:rPr lang="ru-RU" sz="3200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наукограда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453754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0501" y="228600"/>
            <a:ext cx="3814762" cy="506945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979" y="1814514"/>
            <a:ext cx="3483435" cy="46291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43863" y="2111137"/>
            <a:ext cx="3418796" cy="454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57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5825" y="1228725"/>
            <a:ext cx="40005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Программа «Юные туристы-краеведы» является первой ступенькой к познанию учащимися родного края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8541" y="700087"/>
            <a:ext cx="4160263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49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9188" y="1791385"/>
            <a:ext cx="290988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 занятиях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изучаем природу, историю и культуру нашего края и Горного Алтая 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22767" y="542925"/>
            <a:ext cx="4521222" cy="60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948" y="1872734"/>
            <a:ext cx="1585634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Знакомимся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историей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природой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родного города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Бийска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1572" y="486697"/>
            <a:ext cx="4427284" cy="5899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621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0587" y="1238548"/>
            <a:ext cx="350996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 «Юные туристы-краеведы» формирует также туристические, спортивные умения и навыки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5157" y="364598"/>
            <a:ext cx="4719840" cy="627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574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489" y="1471613"/>
            <a:ext cx="42291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дополнительного образования способствует формированию здорового образа жизни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47197" y="785812"/>
            <a:ext cx="4282441" cy="5729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49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7264" y="1371600"/>
            <a:ext cx="37433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развитию физических, интеллектуальных и нравственных способностей учащихся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8592" y="547722"/>
            <a:ext cx="4521222" cy="6024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719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2961" y="1829872"/>
            <a:ext cx="3255828" cy="2554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раскрытию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индивидуальных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 </a:t>
            </a:r>
          </a:p>
          <a:p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7202" y="371475"/>
            <a:ext cx="4537067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6927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1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" id="{A76CA0F6-5613-4E0D-BB66-C3C9FDCBB847}" vid="{DB05D361-F933-4B58-9272-E9E02543F17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147</TotalTime>
  <Words>251</Words>
  <Application>Microsoft Office PowerPoint</Application>
  <PresentationFormat>Широкоэкранный</PresentationFormat>
  <Paragraphs>44</Paragraphs>
  <Slides>24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Times New Roman</vt:lpstr>
      <vt:lpstr>Trebuchet MS</vt:lpstr>
      <vt:lpstr>Wingdings 3</vt:lpstr>
      <vt:lpstr>Тема1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Павловы</dc:creator>
  <cp:lastModifiedBy>FelixCraft</cp:lastModifiedBy>
  <cp:revision>16</cp:revision>
  <dcterms:created xsi:type="dcterms:W3CDTF">2024-04-24T15:26:29Z</dcterms:created>
  <dcterms:modified xsi:type="dcterms:W3CDTF">2024-06-04T06:09:20Z</dcterms:modified>
</cp:coreProperties>
</file>